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91" r:id="rId2"/>
    <p:sldId id="479" r:id="rId3"/>
    <p:sldId id="410" r:id="rId4"/>
    <p:sldId id="480" r:id="rId5"/>
    <p:sldId id="481" r:id="rId6"/>
    <p:sldId id="482" r:id="rId7"/>
    <p:sldId id="483" r:id="rId8"/>
    <p:sldId id="484" r:id="rId9"/>
    <p:sldId id="485" r:id="rId10"/>
    <p:sldId id="486" r:id="rId11"/>
  </p:sldIdLst>
  <p:sldSz cx="9144000" cy="5143500" type="screen16x9"/>
  <p:notesSz cx="6791325" cy="99218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1791" userDrawn="1">
          <p15:clr>
            <a:srgbClr val="A4A3A4"/>
          </p15:clr>
        </p15:guide>
        <p15:guide id="3" orient="horz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A8246E"/>
    <a:srgbClr val="606BC1"/>
    <a:srgbClr val="4351B6"/>
    <a:srgbClr val="9C48FD"/>
    <a:srgbClr val="00B853"/>
    <a:srgbClr val="FFFFFF"/>
    <a:srgbClr val="EEE9E4"/>
    <a:srgbClr val="93876C"/>
    <a:srgbClr val="9B8F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13" autoAdjust="0"/>
    <p:restoredTop sz="96404" autoAdjust="0"/>
  </p:normalViewPr>
  <p:slideViewPr>
    <p:cSldViewPr>
      <p:cViewPr varScale="1">
        <p:scale>
          <a:sx n="148" d="100"/>
          <a:sy n="148" d="100"/>
        </p:scale>
        <p:origin x="468" y="114"/>
      </p:cViewPr>
      <p:guideLst>
        <p:guide orient="horz" pos="3240"/>
        <p:guide pos="1791"/>
        <p:guide orient="horz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3594" cy="497520"/>
          </a:xfrm>
          <a:prstGeom prst="rect">
            <a:avLst/>
          </a:prstGeom>
        </p:spPr>
        <p:txBody>
          <a:bodyPr vert="horz" lIns="91221" tIns="45610" rIns="91221" bIns="4561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6149" y="1"/>
            <a:ext cx="2943593" cy="497520"/>
          </a:xfrm>
          <a:prstGeom prst="rect">
            <a:avLst/>
          </a:prstGeom>
        </p:spPr>
        <p:txBody>
          <a:bodyPr vert="horz" lIns="91221" tIns="45610" rIns="91221" bIns="45610" rtlCol="0"/>
          <a:lstStyle>
            <a:lvl1pPr algn="r">
              <a:defRPr sz="1200"/>
            </a:lvl1pPr>
          </a:lstStyle>
          <a:p>
            <a:fld id="{31564E2C-7115-414A-9BCF-BBB6230CF2F3}" type="datetimeFigureOut">
              <a:rPr lang="ru-RU" smtClean="0"/>
              <a:t>07.05.2024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4357"/>
            <a:ext cx="2943594" cy="497520"/>
          </a:xfrm>
          <a:prstGeom prst="rect">
            <a:avLst/>
          </a:prstGeom>
        </p:spPr>
        <p:txBody>
          <a:bodyPr vert="horz" lIns="91221" tIns="45610" rIns="91221" bIns="4561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6149" y="9424357"/>
            <a:ext cx="2943593" cy="497520"/>
          </a:xfrm>
          <a:prstGeom prst="rect">
            <a:avLst/>
          </a:prstGeom>
        </p:spPr>
        <p:txBody>
          <a:bodyPr vert="horz" lIns="91221" tIns="45610" rIns="91221" bIns="45610" rtlCol="0" anchor="b"/>
          <a:lstStyle>
            <a:lvl1pPr algn="r">
              <a:defRPr sz="1200"/>
            </a:lvl1pPr>
          </a:lstStyle>
          <a:p>
            <a:fld id="{1C4CEA15-039C-488A-8D65-243060914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991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7" y="3"/>
            <a:ext cx="2942907" cy="496094"/>
          </a:xfrm>
          <a:prstGeom prst="rect">
            <a:avLst/>
          </a:prstGeom>
        </p:spPr>
        <p:txBody>
          <a:bodyPr vert="horz" lIns="91348" tIns="45674" rIns="91348" bIns="4567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52" y="3"/>
            <a:ext cx="2942907" cy="496094"/>
          </a:xfrm>
          <a:prstGeom prst="rect">
            <a:avLst/>
          </a:prstGeom>
        </p:spPr>
        <p:txBody>
          <a:bodyPr vert="horz" lIns="91348" tIns="45674" rIns="91348" bIns="45674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07.05.2024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8" tIns="45674" rIns="91348" bIns="4567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2892"/>
            <a:ext cx="5433060" cy="4464844"/>
          </a:xfrm>
          <a:prstGeom prst="rect">
            <a:avLst/>
          </a:prstGeom>
        </p:spPr>
        <p:txBody>
          <a:bodyPr vert="horz" lIns="91348" tIns="45674" rIns="91348" bIns="4567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7" y="9424063"/>
            <a:ext cx="2942907" cy="496094"/>
          </a:xfrm>
          <a:prstGeom prst="rect">
            <a:avLst/>
          </a:prstGeom>
        </p:spPr>
        <p:txBody>
          <a:bodyPr vert="horz" lIns="91348" tIns="45674" rIns="91348" bIns="4567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52" y="9424063"/>
            <a:ext cx="2942907" cy="496094"/>
          </a:xfrm>
          <a:prstGeom prst="rect">
            <a:avLst/>
          </a:prstGeom>
        </p:spPr>
        <p:txBody>
          <a:bodyPr vert="horz" lIns="91348" tIns="45674" rIns="91348" bIns="45674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07.05.2024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ransition spd="slow" advTm="3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07.05.2024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  <p:transition spd="slow" advTm="3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07.05.2024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  <p:transition spd="slow" advTm="3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07.05.2024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ransition spd="slow" advTm="3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07.05.2024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  <p:transition spd="slow" advTm="3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07.05.2024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  <p:transition spd="slow" advTm="3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07.05.2024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  <p:transition spd="slow" advTm="3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07.05.2024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  <p:transition spd="slow" advTm="3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07.05.2024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  <p:transition spd="slow" advTm="3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07.05.2024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  <p:transition spd="slow" advTm="3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07.05.2024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  <p:transition spd="slow" advTm="3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07.05.2024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Tm="3000">
    <p:push dir="u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4011910"/>
            <a:ext cx="8604448" cy="966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400">
              <a:defRPr/>
            </a:pPr>
            <a:r>
              <a:rPr lang="ru-RU" sz="1100" dirty="0" smtClean="0">
                <a:solidFill>
                  <a:srgbClr val="002060"/>
                </a:solidFill>
              </a:rPr>
              <a:t>.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275606"/>
            <a:ext cx="8604448" cy="584739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3200" b="1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275606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 </a:t>
            </a:r>
            <a:endParaRPr lang="ru-RU" sz="2800" dirty="0">
              <a:solidFill>
                <a:srgbClr val="C000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78DD33-74D2-4D59-AE06-B5C27D9D7B19}"/>
              </a:ext>
            </a:extLst>
          </p:cNvPr>
          <p:cNvSpPr txBox="1"/>
          <p:nvPr/>
        </p:nvSpPr>
        <p:spPr>
          <a:xfrm>
            <a:off x="899592" y="732154"/>
            <a:ext cx="7560840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Муниципальное автономное общеобразовательное учреждение «Средняя общеобразовательная школа №1» города Нурлат Республики Татарстан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  <a:p>
            <a:pPr algn="ctr"/>
            <a:endParaRPr lang="ru-RU" dirty="0">
              <a:solidFill>
                <a:srgbClr val="FF0000"/>
              </a:solidFill>
            </a:endParaRPr>
          </a:p>
          <a:p>
            <a:pPr algn="ctr"/>
            <a:endParaRPr lang="ru-RU" dirty="0">
              <a:solidFill>
                <a:srgbClr val="FF0000"/>
              </a:solidFill>
            </a:endParaRPr>
          </a:p>
          <a:p>
            <a:pPr algn="ctr"/>
            <a:endParaRPr lang="ru-RU" dirty="0">
              <a:solidFill>
                <a:srgbClr val="FF0000"/>
              </a:solidFill>
            </a:endParaRPr>
          </a:p>
          <a:p>
            <a:pPr algn="ctr"/>
            <a:endParaRPr lang="ru-RU" dirty="0">
              <a:solidFill>
                <a:srgbClr val="FF0000"/>
              </a:solidFill>
            </a:endParaRPr>
          </a:p>
          <a:p>
            <a:pPr algn="ctr"/>
            <a:endParaRPr lang="ru-RU" dirty="0">
              <a:solidFill>
                <a:srgbClr val="FF0000"/>
              </a:solidFill>
            </a:endParaRPr>
          </a:p>
          <a:p>
            <a:pPr algn="ctr"/>
            <a:endParaRPr lang="ru-RU" dirty="0">
              <a:solidFill>
                <a:srgbClr val="FF0000"/>
              </a:solidFill>
            </a:endParaRPr>
          </a:p>
          <a:p>
            <a:pPr algn="ctr"/>
            <a:endParaRPr lang="ru-RU" sz="1400" dirty="0">
              <a:solidFill>
                <a:srgbClr val="FF0000"/>
              </a:solidFill>
            </a:endParaRPr>
          </a:p>
          <a:p>
            <a:pPr algn="ctr"/>
            <a:endParaRPr lang="ru-RU" sz="1400" dirty="0">
              <a:solidFill>
                <a:srgbClr val="FF0000"/>
              </a:solidFill>
            </a:endParaRPr>
          </a:p>
          <a:p>
            <a:pPr algn="ctr"/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37A3F3D-A871-4FDB-BD45-17AA979EAF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490" y="1769649"/>
            <a:ext cx="4356484" cy="2812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AutoShape 2" descr="IMG-20240420-WA000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92635" y="5542215"/>
            <a:ext cx="12520664" cy="1259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400">
              <a:defRPr/>
            </a:pPr>
            <a:r>
              <a:rPr lang="ru-RU" sz="1100" dirty="0">
                <a:solidFill>
                  <a:srgbClr val="0033CC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275606"/>
            <a:ext cx="8604448" cy="584739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3200" b="1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9419" y="697733"/>
            <a:ext cx="11644432" cy="53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 </a:t>
            </a:r>
            <a:endParaRPr lang="ru-RU" sz="2800" dirty="0">
              <a:solidFill>
                <a:srgbClr val="C000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6" name="AutoShape 2" descr="IMG-20240420-WA000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t="18106" b="29920"/>
          <a:stretch/>
        </p:blipFill>
        <p:spPr>
          <a:xfrm>
            <a:off x="9770" y="7937"/>
            <a:ext cx="9144000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6780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771550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Приготовление поварами школьной столовой горячего завтрака.</a:t>
            </a:r>
          </a:p>
        </p:txBody>
      </p:sp>
    </p:spTree>
    <p:extLst>
      <p:ext uri="{BB962C8B-B14F-4D97-AF65-F5344CB8AC3E}">
        <p14:creationId xmlns:p14="http://schemas.microsoft.com/office/powerpoint/2010/main" val="601294455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92635" y="5542215"/>
            <a:ext cx="12520664" cy="1259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400">
              <a:defRPr/>
            </a:pPr>
            <a:r>
              <a:rPr lang="ru-RU" sz="1100" dirty="0">
                <a:solidFill>
                  <a:srgbClr val="0033CC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275606"/>
            <a:ext cx="8604448" cy="584739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3200" b="1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9419" y="697733"/>
            <a:ext cx="11644432" cy="53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 </a:t>
            </a:r>
            <a:endParaRPr lang="ru-RU" sz="2800" dirty="0">
              <a:solidFill>
                <a:srgbClr val="C000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0"/>
            <a:ext cx="3857625" cy="5143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473" y="0"/>
            <a:ext cx="38576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88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92635" y="5542215"/>
            <a:ext cx="12520664" cy="1259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400">
              <a:defRPr/>
            </a:pPr>
            <a:r>
              <a:rPr lang="ru-RU" sz="1100" dirty="0">
                <a:solidFill>
                  <a:srgbClr val="0033CC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275606"/>
            <a:ext cx="8604448" cy="584739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3200" b="1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9419" y="697733"/>
            <a:ext cx="11644432" cy="53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 </a:t>
            </a:r>
            <a:endParaRPr lang="ru-RU" sz="2800" dirty="0">
              <a:solidFill>
                <a:srgbClr val="C000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88" y="0"/>
            <a:ext cx="3857625" cy="5143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0"/>
            <a:ext cx="3281561" cy="5143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0"/>
            <a:ext cx="319675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8608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92635" y="5542215"/>
            <a:ext cx="12520664" cy="1259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400">
              <a:defRPr/>
            </a:pPr>
            <a:r>
              <a:rPr lang="ru-RU" sz="1100" dirty="0">
                <a:solidFill>
                  <a:srgbClr val="0033CC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275606"/>
            <a:ext cx="8604448" cy="584739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3200" b="1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9419" y="697733"/>
            <a:ext cx="11644432" cy="53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 </a:t>
            </a:r>
            <a:endParaRPr lang="ru-RU" sz="2800" dirty="0">
              <a:solidFill>
                <a:srgbClr val="C000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105" y="0"/>
            <a:ext cx="3857625" cy="5143500"/>
          </a:xfrm>
          <a:prstGeom prst="rect">
            <a:avLst/>
          </a:prstGeom>
        </p:spPr>
      </p:pic>
      <p:sp>
        <p:nvSpPr>
          <p:cNvPr id="10" name="AutoShape 2" descr="IMG-20240507-WA007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04" y="0"/>
            <a:ext cx="38576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896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92635" y="5542215"/>
            <a:ext cx="12520664" cy="1259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400">
              <a:defRPr/>
            </a:pPr>
            <a:r>
              <a:rPr lang="ru-RU" sz="1100" dirty="0">
                <a:solidFill>
                  <a:srgbClr val="0033CC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275606"/>
            <a:ext cx="8604448" cy="584739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3200" b="1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9419" y="697733"/>
            <a:ext cx="11644432" cy="53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 </a:t>
            </a:r>
            <a:endParaRPr lang="ru-RU" sz="2800" dirty="0">
              <a:solidFill>
                <a:srgbClr val="C000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0"/>
            <a:ext cx="3857625" cy="5143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185" y="1662"/>
            <a:ext cx="38576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331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92635" y="5542215"/>
            <a:ext cx="12520664" cy="1259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400">
              <a:defRPr/>
            </a:pPr>
            <a:r>
              <a:rPr lang="ru-RU" sz="1100" dirty="0">
                <a:solidFill>
                  <a:srgbClr val="0033CC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275606"/>
            <a:ext cx="8604448" cy="584739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3200" b="1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9419" y="697733"/>
            <a:ext cx="11644432" cy="53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 </a:t>
            </a:r>
            <a:endParaRPr lang="ru-RU" sz="2800" dirty="0">
              <a:solidFill>
                <a:srgbClr val="C000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28" y="-24378"/>
            <a:ext cx="3857625" cy="5143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729" y="-24378"/>
            <a:ext cx="38576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126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92635" y="5542215"/>
            <a:ext cx="12520664" cy="1259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400">
              <a:defRPr/>
            </a:pPr>
            <a:r>
              <a:rPr lang="ru-RU" sz="1100" dirty="0">
                <a:solidFill>
                  <a:srgbClr val="0033CC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275606"/>
            <a:ext cx="8604448" cy="584739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3200" b="1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9419" y="697733"/>
            <a:ext cx="11644432" cy="53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 </a:t>
            </a:r>
            <a:endParaRPr lang="ru-RU" sz="2800" dirty="0">
              <a:solidFill>
                <a:srgbClr val="C000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0"/>
            <a:ext cx="3857625" cy="5143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185" y="0"/>
            <a:ext cx="38576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69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92635" y="5542215"/>
            <a:ext cx="12520664" cy="1259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400">
              <a:defRPr/>
            </a:pPr>
            <a:r>
              <a:rPr lang="ru-RU" sz="1100" dirty="0">
                <a:solidFill>
                  <a:srgbClr val="0033CC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275606"/>
            <a:ext cx="8604448" cy="584739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3200" b="1" dirty="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9419" y="697733"/>
            <a:ext cx="11644432" cy="53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 </a:t>
            </a:r>
            <a:endParaRPr lang="ru-RU" sz="2800" dirty="0">
              <a:solidFill>
                <a:srgbClr val="C000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45" y="0"/>
            <a:ext cx="3857625" cy="5143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870" y="8374"/>
            <a:ext cx="38576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844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15258</TotalTime>
  <Words>49</Words>
  <Application>Microsoft Office PowerPoint</Application>
  <PresentationFormat>Экран (16:9)</PresentationFormat>
  <Paragraphs>37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Гюзелия Гизатуллина</cp:lastModifiedBy>
  <cp:revision>1207</cp:revision>
  <cp:lastPrinted>2023-01-19T09:25:32Z</cp:lastPrinted>
  <dcterms:created xsi:type="dcterms:W3CDTF">2015-10-13T08:15:21Z</dcterms:created>
  <dcterms:modified xsi:type="dcterms:W3CDTF">2024-05-07T07:39:33Z</dcterms:modified>
</cp:coreProperties>
</file>